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65" r:id="rId4"/>
    <p:sldId id="257" r:id="rId5"/>
    <p:sldId id="268" r:id="rId6"/>
    <p:sldId id="270" r:id="rId7"/>
    <p:sldId id="271" r:id="rId8"/>
    <p:sldId id="272" r:id="rId9"/>
    <p:sldId id="273" r:id="rId10"/>
    <p:sldId id="269" r:id="rId11"/>
    <p:sldId id="274" r:id="rId12"/>
    <p:sldId id="258" r:id="rId13"/>
    <p:sldId id="259" r:id="rId14"/>
    <p:sldId id="275" r:id="rId15"/>
    <p:sldId id="260" r:id="rId16"/>
    <p:sldId id="261" r:id="rId17"/>
    <p:sldId id="262" r:id="rId18"/>
    <p:sldId id="266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8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9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Laser Cat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SG" dirty="0" smtClean="0"/>
              <a:t>Presented by:</a:t>
            </a:r>
          </a:p>
          <a:p>
            <a:r>
              <a:rPr lang="en-SG" dirty="0" err="1" smtClean="0"/>
              <a:t>Almeda</a:t>
            </a:r>
            <a:r>
              <a:rPr lang="en-SG" dirty="0" smtClean="0"/>
              <a:t> Glenn</a:t>
            </a:r>
            <a:br>
              <a:rPr lang="en-SG" dirty="0" smtClean="0"/>
            </a:br>
            <a:r>
              <a:rPr lang="en-SG" dirty="0" smtClean="0"/>
              <a:t>Brandon Tan</a:t>
            </a:r>
            <a:br>
              <a:rPr lang="en-SG" dirty="0" smtClean="0"/>
            </a:br>
            <a:r>
              <a:rPr lang="en-SG" dirty="0" smtClean="0"/>
              <a:t>Troy </a:t>
            </a:r>
            <a:r>
              <a:rPr lang="en-SG" dirty="0" err="1" smtClean="0"/>
              <a:t>Toh</a:t>
            </a:r>
            <a:r>
              <a:rPr lang="en-SG" dirty="0" smtClean="0"/>
              <a:t/>
            </a:r>
            <a:br>
              <a:rPr lang="en-SG" dirty="0" smtClean="0"/>
            </a:br>
            <a:r>
              <a:rPr lang="en-SG" dirty="0" smtClean="0"/>
              <a:t>Lim Wei </a:t>
            </a:r>
            <a:r>
              <a:rPr lang="en-SG" dirty="0" err="1" smtClean="0"/>
              <a:t>Heng</a:t>
            </a:r>
            <a:endParaRPr lang="en-S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382216"/>
            <a:ext cx="4209691" cy="247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9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Original Project </a:t>
            </a:r>
            <a:r>
              <a:rPr lang="en-SG" dirty="0" smtClean="0"/>
              <a:t>Schedule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5044536"/>
            <a:ext cx="4915617" cy="120961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017106"/>
            <a:ext cx="9662160" cy="302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80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Actual Project Schedule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199736"/>
            <a:ext cx="9516372" cy="2844800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5044536"/>
            <a:ext cx="4915617" cy="12096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6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Gameplay Samples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3647">
            <a:off x="1107578" y="2619208"/>
            <a:ext cx="3409242" cy="350278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3461">
            <a:off x="7965610" y="2360383"/>
            <a:ext cx="3751317" cy="32868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3256">
            <a:off x="3017416" y="2434734"/>
            <a:ext cx="3601394" cy="38487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5184">
            <a:off x="5751820" y="3155153"/>
            <a:ext cx="3635109" cy="33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24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(Before)</a:t>
            </a:r>
            <a:endParaRPr lang="en-S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32317"/>
            <a:ext cx="3852634" cy="4295955"/>
          </a:xfrm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7" y="1932317"/>
            <a:ext cx="3932411" cy="42959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Initial 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Initial Gameplay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869140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After much work…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16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821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(After)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84363"/>
            <a:ext cx="3832858" cy="4252535"/>
          </a:xfrm>
        </p:spPr>
      </p:pic>
      <p:sp>
        <p:nvSpPr>
          <p:cNvPr id="5" name="TextBox 4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</a:t>
            </a:r>
            <a:r>
              <a:rPr lang="en-SG" dirty="0" smtClean="0"/>
              <a:t>Final</a:t>
            </a:r>
            <a:r>
              <a:rPr lang="en-SG" dirty="0" smtClean="0"/>
              <a:t> </a:t>
            </a:r>
            <a:r>
              <a:rPr lang="en-SG" dirty="0" smtClean="0"/>
              <a:t>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</a:t>
            </a:r>
            <a:r>
              <a:rPr lang="en-SG" dirty="0" smtClean="0">
                <a:sym typeface="Wingdings" panose="05000000000000000000" pitchFamily="2" charset="2"/>
              </a:rPr>
              <a:t>Final</a:t>
            </a:r>
            <a:r>
              <a:rPr lang="en-SG" dirty="0" smtClean="0">
                <a:sym typeface="Wingdings" panose="05000000000000000000" pitchFamily="2" charset="2"/>
              </a:rPr>
              <a:t> </a:t>
            </a:r>
            <a:r>
              <a:rPr lang="en-SG" dirty="0" smtClean="0">
                <a:sym typeface="Wingdings" panose="05000000000000000000" pitchFamily="2" charset="2"/>
              </a:rPr>
              <a:t>Gameplay</a:t>
            </a:r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1984363"/>
            <a:ext cx="3832858" cy="42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0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Risks/Problems/Concerns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Perceived lack of </a:t>
            </a:r>
            <a:r>
              <a:rPr lang="en-SG" dirty="0" smtClean="0"/>
              <a:t>reflexes</a:t>
            </a:r>
          </a:p>
          <a:p>
            <a:r>
              <a:rPr lang="en-SG" dirty="0" smtClean="0"/>
              <a:t>Unseen bugs in the gameplay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3829050"/>
            <a:ext cx="29718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4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Inspirations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7" y="1634065"/>
            <a:ext cx="4139991" cy="48304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826" y="2133600"/>
            <a:ext cx="4038600" cy="433088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573" y="265448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040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504" y="2411412"/>
            <a:ext cx="6109253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01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Thank You!!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19091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Disclaimer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Please note that the pictures provided in this presentation do not intend to infringe any copyright. Credits are given to the sources</a:t>
            </a:r>
            <a:r>
              <a:rPr lang="en-SG" dirty="0" smtClean="0"/>
              <a:t>.</a:t>
            </a:r>
            <a:endParaRPr lang="en-SG" dirty="0" smtClean="0"/>
          </a:p>
        </p:txBody>
      </p:sp>
    </p:spTree>
    <p:extLst>
      <p:ext uri="{BB962C8B-B14F-4D97-AF65-F5344CB8AC3E}">
        <p14:creationId xmlns:p14="http://schemas.microsoft.com/office/powerpoint/2010/main" val="1155282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97" y="2272747"/>
            <a:ext cx="6917634" cy="358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3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Overview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 smtClean="0"/>
              <a:t>Our </a:t>
            </a:r>
            <a:r>
              <a:rPr lang="en-SG" dirty="0" smtClean="0"/>
              <a:t>Tasks</a:t>
            </a:r>
            <a:endParaRPr lang="en-SG" dirty="0" smtClean="0"/>
          </a:p>
          <a:p>
            <a:r>
              <a:rPr lang="en-SG" dirty="0" smtClean="0"/>
              <a:t>Project </a:t>
            </a:r>
            <a:r>
              <a:rPr lang="en-SG" dirty="0" smtClean="0"/>
              <a:t>Schedule</a:t>
            </a:r>
            <a:endParaRPr lang="en-SG" dirty="0" smtClean="0"/>
          </a:p>
          <a:p>
            <a:r>
              <a:rPr lang="en-SG" dirty="0" smtClean="0"/>
              <a:t>Gameplay Samples</a:t>
            </a:r>
          </a:p>
          <a:p>
            <a:r>
              <a:rPr lang="en-SG" dirty="0" smtClean="0"/>
              <a:t>Screenshots (Before &amp; After</a:t>
            </a:r>
            <a:r>
              <a:rPr lang="en-SG" dirty="0" smtClean="0"/>
              <a:t>)</a:t>
            </a:r>
            <a:endParaRPr lang="en-SG" dirty="0" smtClean="0"/>
          </a:p>
          <a:p>
            <a:r>
              <a:rPr lang="en-SG" dirty="0" smtClean="0"/>
              <a:t>Risks/Concerns</a:t>
            </a:r>
          </a:p>
          <a:p>
            <a:r>
              <a:rPr lang="en-SG" dirty="0" smtClean="0"/>
              <a:t>Random Inspirations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35" y="2225614"/>
            <a:ext cx="5788325" cy="41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97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Problem encounter and how we solved</a:t>
            </a:r>
          </a:p>
          <a:p>
            <a:r>
              <a:rPr lang="en-SG" dirty="0" smtClean="0"/>
              <a:t>How we improve our project better?</a:t>
            </a:r>
          </a:p>
          <a:p>
            <a:r>
              <a:rPr lang="en-SG" dirty="0" smtClean="0"/>
              <a:t>SML and who did what.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1" y="2420643"/>
            <a:ext cx="5958840" cy="31951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999" y="2094667"/>
            <a:ext cx="4901184" cy="296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2910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285998"/>
            <a:ext cx="4145280" cy="174253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82" y="2285997"/>
            <a:ext cx="5455916" cy="382150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4028534"/>
            <a:ext cx="3536830" cy="282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40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4252823"/>
            <a:ext cx="8547336" cy="192666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1" y="2359037"/>
            <a:ext cx="8547337" cy="18937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739" y="4252823"/>
            <a:ext cx="1664898" cy="197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9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60 hours!!!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82" y="3384664"/>
            <a:ext cx="5339751" cy="1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10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Who did what?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Glenn – Game Design Lead/Documenter</a:t>
            </a:r>
          </a:p>
          <a:p>
            <a:r>
              <a:rPr lang="en-SG" dirty="0" smtClean="0"/>
              <a:t>Troy – Game Design/Programmer Assist/Documenter</a:t>
            </a:r>
          </a:p>
          <a:p>
            <a:r>
              <a:rPr lang="en-SG" dirty="0" smtClean="0"/>
              <a:t>Brandon – Game Programmer Assist</a:t>
            </a:r>
          </a:p>
          <a:p>
            <a:r>
              <a:rPr lang="en-SG" dirty="0" smtClean="0"/>
              <a:t>Wei </a:t>
            </a:r>
            <a:r>
              <a:rPr lang="en-SG" dirty="0" err="1" smtClean="0"/>
              <a:t>Heng</a:t>
            </a:r>
            <a:r>
              <a:rPr lang="en-SG" dirty="0" smtClean="0"/>
              <a:t> – Game Programmer Lead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6715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349</TotalTime>
  <Words>135</Words>
  <Application>Microsoft Office PowerPoint</Application>
  <PresentationFormat>Widescreen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Garamond</vt:lpstr>
      <vt:lpstr>Wingdings</vt:lpstr>
      <vt:lpstr>Organic</vt:lpstr>
      <vt:lpstr>Laser Cat</vt:lpstr>
      <vt:lpstr>Disclaimer</vt:lpstr>
      <vt:lpstr>PowerPoint Presentation</vt:lpstr>
      <vt:lpstr>Overview</vt:lpstr>
      <vt:lpstr>Our Tasks</vt:lpstr>
      <vt:lpstr>Our Tasks</vt:lpstr>
      <vt:lpstr>Our Tasks</vt:lpstr>
      <vt:lpstr>60 hours!!!</vt:lpstr>
      <vt:lpstr>Who did what?</vt:lpstr>
      <vt:lpstr>Original Project Schedule</vt:lpstr>
      <vt:lpstr>Actual Project Schedule</vt:lpstr>
      <vt:lpstr>Gameplay Samples</vt:lpstr>
      <vt:lpstr>Screenshots (Before)</vt:lpstr>
      <vt:lpstr>After much work…</vt:lpstr>
      <vt:lpstr>Screenshots (After)</vt:lpstr>
      <vt:lpstr>Risks/Problems/Concerns</vt:lpstr>
      <vt:lpstr>Inspirations</vt:lpstr>
      <vt:lpstr>PowerPoint Presentation</vt:lpstr>
      <vt:lpstr>Thank You!!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Laser Cat</dc:title>
  <dc:creator>Admin</dc:creator>
  <cp:lastModifiedBy>Admin</cp:lastModifiedBy>
  <cp:revision>33</cp:revision>
  <dcterms:created xsi:type="dcterms:W3CDTF">2014-08-24T05:23:40Z</dcterms:created>
  <dcterms:modified xsi:type="dcterms:W3CDTF">2014-09-01T06:26:40Z</dcterms:modified>
</cp:coreProperties>
</file>

<file path=docProps/thumbnail.jpeg>
</file>